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6BDCB-15B2-9F47-AF08-6AFF67630278}" type="datetimeFigureOut">
              <a:rPr lang="en-US" smtClean="0"/>
              <a:t>3/27/14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aw-US" smtClean="0"/>
              <a:t>Click to edit Master text styles</a:t>
            </a:r>
          </a:p>
          <a:p>
            <a:pPr lvl="1"/>
            <a:r>
              <a:rPr lang="haw-US" smtClean="0"/>
              <a:t>Second level</a:t>
            </a:r>
          </a:p>
          <a:p>
            <a:pPr lvl="2"/>
            <a:r>
              <a:rPr lang="haw-US" smtClean="0"/>
              <a:t>Third level</a:t>
            </a:r>
          </a:p>
          <a:p>
            <a:pPr lvl="3"/>
            <a:r>
              <a:rPr lang="haw-US" smtClean="0"/>
              <a:t>Fourth level</a:t>
            </a:r>
          </a:p>
          <a:p>
            <a:pPr lvl="4"/>
            <a:r>
              <a:rPr lang="haw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7F3E41-64D9-9343-9866-31D9B2DA8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328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www.scholastic.com</a:t>
            </a:r>
            <a:r>
              <a:rPr lang="en-US" dirty="0" smtClean="0"/>
              <a:t>/teachers/classroom-solutions/2012/01/teaching-character-analysis-using-body-biographies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F3E41-64D9-9343-9866-31D9B2DA8F1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910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haw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aw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aw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aw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haw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haw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haw-US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aw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aw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haw-US" smtClean="0"/>
              <a:t>Click to edit Master text styles</a:t>
            </a:r>
          </a:p>
          <a:p>
            <a:pPr lvl="1"/>
            <a:r>
              <a:rPr lang="haw-US" smtClean="0"/>
              <a:t>Second level</a:t>
            </a:r>
          </a:p>
          <a:p>
            <a:pPr lvl="2"/>
            <a:r>
              <a:rPr lang="haw-US" smtClean="0"/>
              <a:t>Third level</a:t>
            </a:r>
          </a:p>
          <a:p>
            <a:pPr lvl="3"/>
            <a:r>
              <a:rPr lang="haw-US" smtClean="0"/>
              <a:t>Fourth level</a:t>
            </a:r>
          </a:p>
          <a:p>
            <a:pPr lvl="4"/>
            <a:r>
              <a:rPr lang="haw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haw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haw-US" smtClean="0"/>
              <a:t>Click to edit Master text styles</a:t>
            </a:r>
          </a:p>
          <a:p>
            <a:pPr lvl="1"/>
            <a:r>
              <a:rPr lang="haw-US" smtClean="0"/>
              <a:t>Second level</a:t>
            </a:r>
          </a:p>
          <a:p>
            <a:pPr lvl="2"/>
            <a:r>
              <a:rPr lang="haw-US" smtClean="0"/>
              <a:t>Third level</a:t>
            </a:r>
          </a:p>
          <a:p>
            <a:pPr lvl="3"/>
            <a:r>
              <a:rPr lang="haw-US" smtClean="0"/>
              <a:t>Fourth level</a:t>
            </a:r>
          </a:p>
          <a:p>
            <a:pPr lvl="4"/>
            <a:r>
              <a:rPr lang="haw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aw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haw-US" smtClean="0"/>
              <a:t>Click to edit Master text styles</a:t>
            </a:r>
          </a:p>
          <a:p>
            <a:pPr lvl="1"/>
            <a:r>
              <a:rPr lang="haw-US" smtClean="0"/>
              <a:t>Second level</a:t>
            </a:r>
          </a:p>
          <a:p>
            <a:pPr lvl="2"/>
            <a:r>
              <a:rPr lang="haw-US" smtClean="0"/>
              <a:t>Third level</a:t>
            </a:r>
          </a:p>
          <a:p>
            <a:pPr lvl="3"/>
            <a:r>
              <a:rPr lang="haw-US" smtClean="0"/>
              <a:t>Fourth level</a:t>
            </a:r>
          </a:p>
          <a:p>
            <a:pPr lvl="4"/>
            <a:r>
              <a:rPr lang="haw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aw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aw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aw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aw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aw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aw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haw-US" smtClean="0"/>
              <a:t>Click to edit Master text styles</a:t>
            </a:r>
          </a:p>
          <a:p>
            <a:pPr lvl="1"/>
            <a:r>
              <a:rPr lang="haw-US" smtClean="0"/>
              <a:t>Second level</a:t>
            </a:r>
          </a:p>
          <a:p>
            <a:pPr lvl="2"/>
            <a:r>
              <a:rPr lang="haw-US" smtClean="0"/>
              <a:t>Third level</a:t>
            </a:r>
          </a:p>
          <a:p>
            <a:pPr lvl="3"/>
            <a:r>
              <a:rPr lang="haw-US" smtClean="0"/>
              <a:t>Fourth level</a:t>
            </a:r>
          </a:p>
          <a:p>
            <a:pPr lvl="4"/>
            <a:r>
              <a:rPr lang="haw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haw-US" smtClean="0"/>
              <a:t>Click to edit Master text styles</a:t>
            </a:r>
          </a:p>
          <a:p>
            <a:pPr lvl="1"/>
            <a:r>
              <a:rPr lang="haw-US" smtClean="0"/>
              <a:t>Second level</a:t>
            </a:r>
          </a:p>
          <a:p>
            <a:pPr lvl="2"/>
            <a:r>
              <a:rPr lang="haw-US" smtClean="0"/>
              <a:t>Third level</a:t>
            </a:r>
          </a:p>
          <a:p>
            <a:pPr lvl="3"/>
            <a:r>
              <a:rPr lang="haw-US" smtClean="0"/>
              <a:t>Fourth level</a:t>
            </a:r>
          </a:p>
          <a:p>
            <a:pPr lvl="4"/>
            <a:r>
              <a:rPr lang="haw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aw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aw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haw-US" smtClean="0"/>
              <a:t>Click to edit Master text styles</a:t>
            </a:r>
          </a:p>
          <a:p>
            <a:pPr lvl="1"/>
            <a:r>
              <a:rPr lang="haw-US" smtClean="0"/>
              <a:t>Second level</a:t>
            </a:r>
          </a:p>
          <a:p>
            <a:pPr lvl="2"/>
            <a:r>
              <a:rPr lang="haw-US" smtClean="0"/>
              <a:t>Third level</a:t>
            </a:r>
          </a:p>
          <a:p>
            <a:pPr lvl="3"/>
            <a:r>
              <a:rPr lang="haw-US" smtClean="0"/>
              <a:t>Fourth level</a:t>
            </a:r>
          </a:p>
          <a:p>
            <a:pPr lvl="4"/>
            <a:r>
              <a:rPr lang="haw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aw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haw-US" smtClean="0"/>
              <a:t>Click to edit Master text styles</a:t>
            </a:r>
          </a:p>
          <a:p>
            <a:pPr lvl="1"/>
            <a:r>
              <a:rPr lang="haw-US" smtClean="0"/>
              <a:t>Second level</a:t>
            </a:r>
          </a:p>
          <a:p>
            <a:pPr lvl="2"/>
            <a:r>
              <a:rPr lang="haw-US" smtClean="0"/>
              <a:t>Third level</a:t>
            </a:r>
          </a:p>
          <a:p>
            <a:pPr lvl="3"/>
            <a:r>
              <a:rPr lang="haw-US" smtClean="0"/>
              <a:t>Fourth level</a:t>
            </a:r>
          </a:p>
          <a:p>
            <a:pPr lvl="4"/>
            <a:r>
              <a:rPr lang="haw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aw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aw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haw-US" smtClean="0"/>
              <a:t>Click to edit Master text styles</a:t>
            </a:r>
          </a:p>
          <a:p>
            <a:pPr lvl="1"/>
            <a:r>
              <a:rPr lang="haw-US" smtClean="0"/>
              <a:t>Second level</a:t>
            </a:r>
          </a:p>
          <a:p>
            <a:pPr lvl="2"/>
            <a:r>
              <a:rPr lang="haw-US" smtClean="0"/>
              <a:t>Third level</a:t>
            </a:r>
          </a:p>
          <a:p>
            <a:pPr lvl="3"/>
            <a:r>
              <a:rPr lang="haw-US" smtClean="0"/>
              <a:t>Fourth level</a:t>
            </a:r>
          </a:p>
          <a:p>
            <a:pPr lvl="4"/>
            <a:r>
              <a:rPr lang="haw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haw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aw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aw-US" smtClean="0"/>
              <a:t>Click to edit Master text styles</a:t>
            </a:r>
          </a:p>
          <a:p>
            <a:pPr lvl="1"/>
            <a:r>
              <a:rPr lang="haw-US" smtClean="0"/>
              <a:t>Second level</a:t>
            </a:r>
          </a:p>
          <a:p>
            <a:pPr lvl="2"/>
            <a:r>
              <a:rPr lang="haw-US" smtClean="0"/>
              <a:t>Third level</a:t>
            </a:r>
          </a:p>
          <a:p>
            <a:pPr lvl="3"/>
            <a:r>
              <a:rPr lang="haw-US" smtClean="0"/>
              <a:t>Fourth level</a:t>
            </a:r>
          </a:p>
          <a:p>
            <a:pPr lvl="4"/>
            <a:r>
              <a:rPr lang="haw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</p:sldLayoutIdLs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Lā</a:t>
            </a:r>
            <a:r>
              <a:rPr lang="en-US" dirty="0" smtClean="0"/>
              <a:t>ʻieikawai</a:t>
            </a:r>
            <a:br>
              <a:rPr lang="en-US" dirty="0" smtClean="0"/>
            </a:br>
            <a:r>
              <a:rPr lang="en-US" dirty="0" smtClean="0"/>
              <a:t>Complex Characters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954143" y="6224924"/>
            <a:ext cx="4687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developed by Hannah Spencer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785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600200"/>
            <a:ext cx="7566740" cy="4963285"/>
          </a:xfrm>
        </p:spPr>
        <p:txBody>
          <a:bodyPr>
            <a:noAutofit/>
          </a:bodyPr>
          <a:lstStyle/>
          <a:p>
            <a:r>
              <a:rPr lang="en-US" sz="3200" dirty="0" smtClean="0"/>
              <a:t>Complex characters are characters that:</a:t>
            </a:r>
          </a:p>
          <a:p>
            <a:pPr lvl="1"/>
            <a:r>
              <a:rPr lang="en-US" sz="2800" dirty="0"/>
              <a:t>C</a:t>
            </a:r>
            <a:r>
              <a:rPr lang="en-US" sz="2800" dirty="0" smtClean="0"/>
              <a:t>hange over the course of the novel.</a:t>
            </a:r>
          </a:p>
          <a:p>
            <a:pPr lvl="1"/>
            <a:r>
              <a:rPr lang="en-US" sz="2800" dirty="0" smtClean="0"/>
              <a:t>Have different layers to them.</a:t>
            </a:r>
          </a:p>
          <a:p>
            <a:pPr lvl="1"/>
            <a:r>
              <a:rPr lang="en-US" sz="2800" dirty="0" smtClean="0"/>
              <a:t>Are interesting.</a:t>
            </a:r>
          </a:p>
          <a:p>
            <a:pPr lvl="1"/>
            <a:r>
              <a:rPr lang="en-US" sz="2800" dirty="0" smtClean="0"/>
              <a:t>Have complex, and sometimes conflicting, motives.</a:t>
            </a:r>
          </a:p>
          <a:p>
            <a:pPr lvl="1"/>
            <a:r>
              <a:rPr lang="en-US" sz="2800" dirty="0" smtClean="0"/>
              <a:t>May not be the main character.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87493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Biographies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body biography is a visual </a:t>
            </a:r>
            <a:r>
              <a:rPr lang="en-US" sz="3600" dirty="0"/>
              <a:t>and written representation of a character’s life</a:t>
            </a:r>
          </a:p>
        </p:txBody>
      </p:sp>
    </p:spTree>
    <p:extLst>
      <p:ext uri="{BB962C8B-B14F-4D97-AF65-F5344CB8AC3E}">
        <p14:creationId xmlns:p14="http://schemas.microsoft.com/office/powerpoint/2010/main" val="2196877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Include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Visuals and words that represent your character’s traits and desires</a:t>
            </a:r>
          </a:p>
          <a:p>
            <a:r>
              <a:rPr lang="en-US" sz="3600" dirty="0" smtClean="0"/>
              <a:t>Quotes from or about your character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83019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219" y="1376954"/>
            <a:ext cx="8185802" cy="5155931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Placement</a:t>
            </a:r>
            <a:endParaRPr lang="en-US" sz="3200" dirty="0" smtClean="0"/>
          </a:p>
          <a:p>
            <a:pPr lvl="1"/>
            <a:r>
              <a:rPr lang="en-US" sz="2800" dirty="0" smtClean="0"/>
              <a:t>For example, quotes of the character’s romantic life could be placed close to the heart or places they travel can be written on their feet.</a:t>
            </a:r>
          </a:p>
          <a:p>
            <a:r>
              <a:rPr lang="en-US" sz="3200" b="1" dirty="0" smtClean="0"/>
              <a:t>Symbols</a:t>
            </a:r>
            <a:endParaRPr lang="en-US" sz="3200" dirty="0" smtClean="0"/>
          </a:p>
          <a:p>
            <a:pPr lvl="1"/>
            <a:r>
              <a:rPr lang="en-US" sz="2800" dirty="0" smtClean="0"/>
              <a:t>Are there objects, animals, hōʻailona, or ideas from the story that are associated with your characters?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45648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121" y="1600200"/>
            <a:ext cx="8078698" cy="4886787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Reflection</a:t>
            </a:r>
            <a:endParaRPr lang="en-US" sz="3200" dirty="0"/>
          </a:p>
          <a:p>
            <a:pPr lvl="1"/>
            <a:r>
              <a:rPr lang="en-US" sz="2800" dirty="0"/>
              <a:t>What do other characters think about your character?</a:t>
            </a:r>
          </a:p>
          <a:p>
            <a:pPr lvl="1"/>
            <a:r>
              <a:rPr lang="en-US" sz="2800" dirty="0"/>
              <a:t>How does your character see himself or herself?</a:t>
            </a:r>
          </a:p>
          <a:p>
            <a:r>
              <a:rPr lang="en-US" sz="3200" b="1" dirty="0" smtClean="0"/>
              <a:t>Evolution</a:t>
            </a:r>
            <a:r>
              <a:rPr lang="en-US" sz="3200" dirty="0" smtClean="0"/>
              <a:t> </a:t>
            </a:r>
            <a:endParaRPr lang="en-US" sz="3200" dirty="0"/>
          </a:p>
          <a:p>
            <a:pPr lvl="1"/>
            <a:r>
              <a:rPr lang="en-US" sz="2800" dirty="0"/>
              <a:t>How has your complex character changed over the course of the story, physically or emotionally?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63466812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Summer.thmx</Template>
  <TotalTime>649</TotalTime>
  <Words>200</Words>
  <Application>Microsoft Macintosh PowerPoint</Application>
  <PresentationFormat>On-screen Show (4:3)</PresentationFormat>
  <Paragraphs>27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Summer</vt:lpstr>
      <vt:lpstr>Lāʻieikawai Complex Characters</vt:lpstr>
      <vt:lpstr>Complex Character</vt:lpstr>
      <vt:lpstr>Body Biographies</vt:lpstr>
      <vt:lpstr>What to Include</vt:lpstr>
      <vt:lpstr>Things to Consider</vt:lpstr>
      <vt:lpstr>Things to Consider</vt:lpstr>
    </vt:vector>
  </TitlesOfParts>
  <Company>University of Hawaii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Lāʻieikawai Complex Characters</dc:title>
  <dc:creator>Hannah Spencer</dc:creator>
  <cp:lastModifiedBy>Hannah Spencer</cp:lastModifiedBy>
  <cp:revision>8</cp:revision>
  <dcterms:created xsi:type="dcterms:W3CDTF">2013-12-20T11:51:29Z</dcterms:created>
  <dcterms:modified xsi:type="dcterms:W3CDTF">2014-03-28T07:21:05Z</dcterms:modified>
</cp:coreProperties>
</file>